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6"/>
  </p:sldMasterIdLst>
  <p:notesMasterIdLst>
    <p:notesMasterId r:id="rId13"/>
  </p:notesMasterIdLst>
  <p:handoutMasterIdLst>
    <p:handoutMasterId r:id="rId14"/>
  </p:handoutMasterIdLst>
  <p:sldIdLst>
    <p:sldId id="256" r:id="rId7"/>
    <p:sldId id="265" r:id="rId8"/>
    <p:sldId id="266" r:id="rId9"/>
    <p:sldId id="267" r:id="rId10"/>
    <p:sldId id="270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EC"/>
    <a:srgbClr val="30A1AC"/>
    <a:srgbClr val="15284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9EB89-7980-42A8-99CB-4CD782096621}" v="17" dt="2026-05-06T04:22:13.364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603" autoAdjust="0"/>
  </p:normalViewPr>
  <p:slideViewPr>
    <p:cSldViewPr snapToGrid="0">
      <p:cViewPr varScale="1">
        <p:scale>
          <a:sx n="88" d="100"/>
          <a:sy n="88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40"/>
    </p:cViewPr>
  </p:sorterViewPr>
  <p:notesViewPr>
    <p:cSldViewPr snapToGrid="0">
      <p:cViewPr varScale="1">
        <p:scale>
          <a:sx n="77" d="100"/>
          <a:sy n="77" d="100"/>
        </p:scale>
        <p:origin x="26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Scott" userId="5d82f9a4-408f-4247-b134-4c53f300986a" providerId="ADAL" clId="{DB1CDA8F-9C55-462D-95DD-CDFA330D98C2}"/>
    <pc:docChg chg="custSel addSld delSld modSld">
      <pc:chgData name="Tom Scott" userId="5d82f9a4-408f-4247-b134-4c53f300986a" providerId="ADAL" clId="{DB1CDA8F-9C55-462D-95DD-CDFA330D98C2}" dt="2026-05-06T04:22:41.485" v="158" actId="47"/>
      <pc:docMkLst>
        <pc:docMk/>
      </pc:docMkLst>
      <pc:sldChg chg="modSp mod">
        <pc:chgData name="Tom Scott" userId="5d82f9a4-408f-4247-b134-4c53f300986a" providerId="ADAL" clId="{DB1CDA8F-9C55-462D-95DD-CDFA330D98C2}" dt="2026-05-06T04:10:28.244" v="87" actId="1076"/>
        <pc:sldMkLst>
          <pc:docMk/>
          <pc:sldMk cId="1024510768" sldId="256"/>
        </pc:sldMkLst>
        <pc:spChg chg="mod">
          <ac:chgData name="Tom Scott" userId="5d82f9a4-408f-4247-b134-4c53f300986a" providerId="ADAL" clId="{DB1CDA8F-9C55-462D-95DD-CDFA330D98C2}" dt="2026-05-06T04:10:28.244" v="87" actId="1076"/>
          <ac:spMkLst>
            <pc:docMk/>
            <pc:sldMk cId="1024510768" sldId="256"/>
            <ac:spMk id="2" creationId="{D2CEFF5F-F15E-B050-BEDF-80CEEF798F16}"/>
          </ac:spMkLst>
        </pc:spChg>
        <pc:spChg chg="mod">
          <ac:chgData name="Tom Scott" userId="5d82f9a4-408f-4247-b134-4c53f300986a" providerId="ADAL" clId="{DB1CDA8F-9C55-462D-95DD-CDFA330D98C2}" dt="2026-05-06T04:10:23.299" v="86" actId="1076"/>
          <ac:spMkLst>
            <pc:docMk/>
            <pc:sldMk cId="1024510768" sldId="256"/>
            <ac:spMk id="3" creationId="{6CEB43C6-3F4A-0586-20A2-D7368F622063}"/>
          </ac:spMkLst>
        </pc:spChg>
      </pc:sldChg>
      <pc:sldChg chg="del">
        <pc:chgData name="Tom Scott" userId="5d82f9a4-408f-4247-b134-4c53f300986a" providerId="ADAL" clId="{DB1CDA8F-9C55-462D-95DD-CDFA330D98C2}" dt="2026-05-06T04:11:02.776" v="89" actId="2696"/>
        <pc:sldMkLst>
          <pc:docMk/>
          <pc:sldMk cId="1948358801" sldId="260"/>
        </pc:sldMkLst>
      </pc:sldChg>
      <pc:sldChg chg="del">
        <pc:chgData name="Tom Scott" userId="5d82f9a4-408f-4247-b134-4c53f300986a" providerId="ADAL" clId="{DB1CDA8F-9C55-462D-95DD-CDFA330D98C2}" dt="2026-05-06T04:22:39.356" v="157" actId="47"/>
        <pc:sldMkLst>
          <pc:docMk/>
          <pc:sldMk cId="2449455439" sldId="262"/>
        </pc:sldMkLst>
      </pc:sldChg>
      <pc:sldChg chg="del">
        <pc:chgData name="Tom Scott" userId="5d82f9a4-408f-4247-b134-4c53f300986a" providerId="ADAL" clId="{DB1CDA8F-9C55-462D-95DD-CDFA330D98C2}" dt="2026-05-06T04:22:41.485" v="158" actId="47"/>
        <pc:sldMkLst>
          <pc:docMk/>
          <pc:sldMk cId="879302984" sldId="264"/>
        </pc:sldMkLst>
      </pc:sldChg>
      <pc:sldChg chg="addSp modSp mod">
        <pc:chgData name="Tom Scott" userId="5d82f9a4-408f-4247-b134-4c53f300986a" providerId="ADAL" clId="{DB1CDA8F-9C55-462D-95DD-CDFA330D98C2}" dt="2026-05-06T04:13:33.217" v="123" actId="1076"/>
        <pc:sldMkLst>
          <pc:docMk/>
          <pc:sldMk cId="1040510754" sldId="265"/>
        </pc:sldMkLst>
        <pc:spChg chg="mod">
          <ac:chgData name="Tom Scott" userId="5d82f9a4-408f-4247-b134-4c53f300986a" providerId="ADAL" clId="{DB1CDA8F-9C55-462D-95DD-CDFA330D98C2}" dt="2026-05-06T04:13:26.748" v="122" actId="20577"/>
          <ac:spMkLst>
            <pc:docMk/>
            <pc:sldMk cId="1040510754" sldId="265"/>
            <ac:spMk id="3" creationId="{51A7CA71-F9CE-81BE-D5FB-8191713DEFCD}"/>
          </ac:spMkLst>
        </pc:spChg>
        <pc:spChg chg="mod">
          <ac:chgData name="Tom Scott" userId="5d82f9a4-408f-4247-b134-4c53f300986a" providerId="ADAL" clId="{DB1CDA8F-9C55-462D-95DD-CDFA330D98C2}" dt="2026-05-06T04:12:36.091" v="119" actId="122"/>
          <ac:spMkLst>
            <pc:docMk/>
            <pc:sldMk cId="1040510754" sldId="265"/>
            <ac:spMk id="4" creationId="{8D0B1779-F7FB-0E18-3061-8D2B4DF2420C}"/>
          </ac:spMkLst>
        </pc:spChg>
        <pc:picChg chg="add mod">
          <ac:chgData name="Tom Scott" userId="5d82f9a4-408f-4247-b134-4c53f300986a" providerId="ADAL" clId="{DB1CDA8F-9C55-462D-95DD-CDFA330D98C2}" dt="2026-05-06T04:13:33.217" v="123" actId="1076"/>
          <ac:picMkLst>
            <pc:docMk/>
            <pc:sldMk cId="1040510754" sldId="265"/>
            <ac:picMk id="5" creationId="{6E93D435-9BC1-F3AF-2CD1-FA23090E473F}"/>
          </ac:picMkLst>
        </pc:picChg>
      </pc:sldChg>
      <pc:sldChg chg="addSp delSp modSp new mod">
        <pc:chgData name="Tom Scott" userId="5d82f9a4-408f-4247-b134-4c53f300986a" providerId="ADAL" clId="{DB1CDA8F-9C55-462D-95DD-CDFA330D98C2}" dt="2026-05-06T04:16:35.648" v="131" actId="1076"/>
        <pc:sldMkLst>
          <pc:docMk/>
          <pc:sldMk cId="1418525079" sldId="266"/>
        </pc:sldMkLst>
        <pc:spChg chg="del mod">
          <ac:chgData name="Tom Scott" userId="5d82f9a4-408f-4247-b134-4c53f300986a" providerId="ADAL" clId="{DB1CDA8F-9C55-462D-95DD-CDFA330D98C2}" dt="2026-05-06T04:16:11.823" v="127" actId="478"/>
          <ac:spMkLst>
            <pc:docMk/>
            <pc:sldMk cId="1418525079" sldId="266"/>
            <ac:spMk id="2" creationId="{9253AAA8-D9B3-E5A3-FECC-AB1118F52F62}"/>
          </ac:spMkLst>
        </pc:spChg>
        <pc:spChg chg="del">
          <ac:chgData name="Tom Scott" userId="5d82f9a4-408f-4247-b134-4c53f300986a" providerId="ADAL" clId="{DB1CDA8F-9C55-462D-95DD-CDFA330D98C2}" dt="2026-05-06T04:15:50.740" v="125"/>
          <ac:spMkLst>
            <pc:docMk/>
            <pc:sldMk cId="1418525079" sldId="266"/>
            <ac:spMk id="3" creationId="{CBF09348-1DA9-01EA-5873-78CA97DC158F}"/>
          </ac:spMkLst>
        </pc:spChg>
        <pc:picChg chg="add mod">
          <ac:chgData name="Tom Scott" userId="5d82f9a4-408f-4247-b134-4c53f300986a" providerId="ADAL" clId="{DB1CDA8F-9C55-462D-95DD-CDFA330D98C2}" dt="2026-05-06T04:16:35.648" v="131" actId="1076"/>
          <ac:picMkLst>
            <pc:docMk/>
            <pc:sldMk cId="1418525079" sldId="266"/>
            <ac:picMk id="1026" creationId="{4DD075EC-58F8-941D-CEB1-09406751C352}"/>
          </ac:picMkLst>
        </pc:picChg>
      </pc:sldChg>
      <pc:sldChg chg="del">
        <pc:chgData name="Tom Scott" userId="5d82f9a4-408f-4247-b134-4c53f300986a" providerId="ADAL" clId="{DB1CDA8F-9C55-462D-95DD-CDFA330D98C2}" dt="2026-05-06T04:10:58.344" v="88" actId="2696"/>
        <pc:sldMkLst>
          <pc:docMk/>
          <pc:sldMk cId="2966255156" sldId="266"/>
        </pc:sldMkLst>
      </pc:sldChg>
      <pc:sldChg chg="addSp delSp modSp new mod">
        <pc:chgData name="Tom Scott" userId="5d82f9a4-408f-4247-b134-4c53f300986a" providerId="ADAL" clId="{DB1CDA8F-9C55-462D-95DD-CDFA330D98C2}" dt="2026-05-06T04:18:42.643" v="138" actId="1076"/>
        <pc:sldMkLst>
          <pc:docMk/>
          <pc:sldMk cId="2187110154" sldId="267"/>
        </pc:sldMkLst>
        <pc:spChg chg="del">
          <ac:chgData name="Tom Scott" userId="5d82f9a4-408f-4247-b134-4c53f300986a" providerId="ADAL" clId="{DB1CDA8F-9C55-462D-95DD-CDFA330D98C2}" dt="2026-05-06T04:16:56.248" v="133" actId="478"/>
          <ac:spMkLst>
            <pc:docMk/>
            <pc:sldMk cId="2187110154" sldId="267"/>
            <ac:spMk id="2" creationId="{CC674603-976E-F458-FB6C-365DD9ECF3C6}"/>
          </ac:spMkLst>
        </pc:spChg>
        <pc:spChg chg="del">
          <ac:chgData name="Tom Scott" userId="5d82f9a4-408f-4247-b134-4c53f300986a" providerId="ADAL" clId="{DB1CDA8F-9C55-462D-95DD-CDFA330D98C2}" dt="2026-05-06T04:17:02.456" v="134" actId="478"/>
          <ac:spMkLst>
            <pc:docMk/>
            <pc:sldMk cId="2187110154" sldId="267"/>
            <ac:spMk id="3" creationId="{E6A6F4DF-29E0-D424-FB74-26A418311A07}"/>
          </ac:spMkLst>
        </pc:spChg>
        <pc:picChg chg="add mod">
          <ac:chgData name="Tom Scott" userId="5d82f9a4-408f-4247-b134-4c53f300986a" providerId="ADAL" clId="{DB1CDA8F-9C55-462D-95DD-CDFA330D98C2}" dt="2026-05-06T04:18:42.643" v="138" actId="1076"/>
          <ac:picMkLst>
            <pc:docMk/>
            <pc:sldMk cId="2187110154" sldId="267"/>
            <ac:picMk id="2050" creationId="{12419D13-94D1-5ADE-4921-AFAF2860315A}"/>
          </ac:picMkLst>
        </pc:picChg>
      </pc:sldChg>
      <pc:sldChg chg="addSp delSp modSp new mod">
        <pc:chgData name="Tom Scott" userId="5d82f9a4-408f-4247-b134-4c53f300986a" providerId="ADAL" clId="{DB1CDA8F-9C55-462D-95DD-CDFA330D98C2}" dt="2026-05-06T04:20:03.782" v="145" actId="1076"/>
        <pc:sldMkLst>
          <pc:docMk/>
          <pc:sldMk cId="4086595981" sldId="268"/>
        </pc:sldMkLst>
        <pc:spChg chg="del">
          <ac:chgData name="Tom Scott" userId="5d82f9a4-408f-4247-b134-4c53f300986a" providerId="ADAL" clId="{DB1CDA8F-9C55-462D-95DD-CDFA330D98C2}" dt="2026-05-06T04:19:16.813" v="141" actId="478"/>
          <ac:spMkLst>
            <pc:docMk/>
            <pc:sldMk cId="4086595981" sldId="268"/>
            <ac:spMk id="2" creationId="{1710F58F-D891-A317-F260-4F8F785AE26A}"/>
          </ac:spMkLst>
        </pc:spChg>
        <pc:spChg chg="del">
          <ac:chgData name="Tom Scott" userId="5d82f9a4-408f-4247-b134-4c53f300986a" providerId="ADAL" clId="{DB1CDA8F-9C55-462D-95DD-CDFA330D98C2}" dt="2026-05-06T04:19:09.004" v="140" actId="478"/>
          <ac:spMkLst>
            <pc:docMk/>
            <pc:sldMk cId="4086595981" sldId="268"/>
            <ac:spMk id="3" creationId="{8E86C57C-1886-5C2F-7ACA-CDC1DD6931A4}"/>
          </ac:spMkLst>
        </pc:spChg>
        <pc:picChg chg="add mod">
          <ac:chgData name="Tom Scott" userId="5d82f9a4-408f-4247-b134-4c53f300986a" providerId="ADAL" clId="{DB1CDA8F-9C55-462D-95DD-CDFA330D98C2}" dt="2026-05-06T04:20:03.782" v="145" actId="1076"/>
          <ac:picMkLst>
            <pc:docMk/>
            <pc:sldMk cId="4086595981" sldId="268"/>
            <ac:picMk id="3074" creationId="{E15EEEE6-489D-5668-8125-0E77AFE95203}"/>
          </ac:picMkLst>
        </pc:picChg>
      </pc:sldChg>
      <pc:sldChg chg="delSp new del mod">
        <pc:chgData name="Tom Scott" userId="5d82f9a4-408f-4247-b134-4c53f300986a" providerId="ADAL" clId="{DB1CDA8F-9C55-462D-95DD-CDFA330D98C2}" dt="2026-05-06T04:22:35.799" v="156" actId="47"/>
        <pc:sldMkLst>
          <pc:docMk/>
          <pc:sldMk cId="927584400" sldId="269"/>
        </pc:sldMkLst>
        <pc:spChg chg="del">
          <ac:chgData name="Tom Scott" userId="5d82f9a4-408f-4247-b134-4c53f300986a" providerId="ADAL" clId="{DB1CDA8F-9C55-462D-95DD-CDFA330D98C2}" dt="2026-05-06T04:20:27.718" v="148" actId="478"/>
          <ac:spMkLst>
            <pc:docMk/>
            <pc:sldMk cId="927584400" sldId="269"/>
            <ac:spMk id="2" creationId="{5F674DA6-65D5-0466-2066-AAFAAD770DA8}"/>
          </ac:spMkLst>
        </pc:spChg>
        <pc:spChg chg="del">
          <ac:chgData name="Tom Scott" userId="5d82f9a4-408f-4247-b134-4c53f300986a" providerId="ADAL" clId="{DB1CDA8F-9C55-462D-95DD-CDFA330D98C2}" dt="2026-05-06T04:20:19.096" v="147" actId="478"/>
          <ac:spMkLst>
            <pc:docMk/>
            <pc:sldMk cId="927584400" sldId="269"/>
            <ac:spMk id="3" creationId="{C891ECE6-002A-C5F5-AE20-465C21A2E4E0}"/>
          </ac:spMkLst>
        </pc:spChg>
      </pc:sldChg>
      <pc:sldChg chg="addSp delSp modSp new mod">
        <pc:chgData name="Tom Scott" userId="5d82f9a4-408f-4247-b134-4c53f300986a" providerId="ADAL" clId="{DB1CDA8F-9C55-462D-95DD-CDFA330D98C2}" dt="2026-05-06T04:22:13.362" v="155" actId="1076"/>
        <pc:sldMkLst>
          <pc:docMk/>
          <pc:sldMk cId="707030318" sldId="270"/>
        </pc:sldMkLst>
        <pc:spChg chg="del">
          <ac:chgData name="Tom Scott" userId="5d82f9a4-408f-4247-b134-4c53f300986a" providerId="ADAL" clId="{DB1CDA8F-9C55-462D-95DD-CDFA330D98C2}" dt="2026-05-06T04:21:12.928" v="151" actId="478"/>
          <ac:spMkLst>
            <pc:docMk/>
            <pc:sldMk cId="707030318" sldId="270"/>
            <ac:spMk id="2" creationId="{608A11EE-7B44-6795-FDFC-62F1A8942452}"/>
          </ac:spMkLst>
        </pc:spChg>
        <pc:spChg chg="del">
          <ac:chgData name="Tom Scott" userId="5d82f9a4-408f-4247-b134-4c53f300986a" providerId="ADAL" clId="{DB1CDA8F-9C55-462D-95DD-CDFA330D98C2}" dt="2026-05-06T04:21:07.130" v="150" actId="478"/>
          <ac:spMkLst>
            <pc:docMk/>
            <pc:sldMk cId="707030318" sldId="270"/>
            <ac:spMk id="3" creationId="{F5EC5A5D-542D-5C08-05B4-CAF94CA168BC}"/>
          </ac:spMkLst>
        </pc:spChg>
        <pc:picChg chg="add mod">
          <ac:chgData name="Tom Scott" userId="5d82f9a4-408f-4247-b134-4c53f300986a" providerId="ADAL" clId="{DB1CDA8F-9C55-462D-95DD-CDFA330D98C2}" dt="2026-05-06T04:22:13.362" v="155" actId="1076"/>
          <ac:picMkLst>
            <pc:docMk/>
            <pc:sldMk cId="707030318" sldId="270"/>
            <ac:picMk id="4098" creationId="{8CB3B1A9-E449-01BE-8281-A1C148411B9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FF6381-F5D9-B776-6204-7EEACE97AF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CBFFD-F605-8A18-C14A-B9358DFBD4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936BB-0D47-4E1F-9CD7-50EC266FFE4A}" type="datetimeFigureOut">
              <a:rPr lang="en-NZ" smtClean="0"/>
              <a:t>6/05/2026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2731E-39CB-C9E7-4360-B59C941D3C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A594F-7CB4-8B92-C0E7-02DC799F52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C4623-F5F6-46D4-A7C6-A10E54C922F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78343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A577F-497A-43B1-8E66-47E094C33FF5}" type="datetimeFigureOut">
              <a:rPr lang="en-NZ" smtClean="0"/>
              <a:t>6/05/2026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91046-FBC9-48E1-9EA8-1319D1C92B0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25396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91046-FBC9-48E1-9EA8-1319D1C92B07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5131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3C1A-7E8B-5B4D-B334-021AB877E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218" y="1135889"/>
            <a:ext cx="11471563" cy="2484765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153A9-7244-E894-6BA6-77F971887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218" y="3611418"/>
            <a:ext cx="11471563" cy="172314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1513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23E5-2A40-C246-3388-FA8D04454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60A08-5FA6-5437-D782-6AC887CDE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957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23E5-2A40-C246-3388-FA8D04454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60A08-5FA6-5437-D782-6AC887CDE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2811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83BA-D01D-DAAC-C067-47A534AA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C6058-E943-067D-9BA5-0F4669D1A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BCB9B-3C04-7D85-87F7-E46FCC5C8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022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5719-1F72-7BC9-D111-1190A863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A36C6148-2A07-5BB6-4735-CBBB835E1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291" y="1495514"/>
            <a:ext cx="2468418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1BB8C352-46F1-FFD7-B00E-CB84913A50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96673" y="1517509"/>
            <a:ext cx="2468418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4F75A583-0767-D1DB-BA75-65A03CD13A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186055" y="1517509"/>
            <a:ext cx="2468418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04883AF5-0DD2-93CA-717E-E5B8FA237D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975437" y="1495514"/>
            <a:ext cx="2468418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2978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5719-1F72-7BC9-D111-1190A863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27E3C064-291C-F166-BD35-1943EA1780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7290" y="1433948"/>
            <a:ext cx="2042989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43EA2FA-1BDA-1054-0AE7-B5381EBB06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40898" y="1433948"/>
            <a:ext cx="2042989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78A8C96C-A00E-F14D-FA01-A006C563E0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074506" y="1433948"/>
            <a:ext cx="2042989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46850CD1-D82A-9FF6-CD7B-20176B9C38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308114" y="1433948"/>
            <a:ext cx="2042989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68B11042-1F73-F76D-17D1-AFFB577E8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541721" y="1433948"/>
            <a:ext cx="2042989" cy="4418176"/>
          </a:xfrm>
          <a:prstGeom prst="round2DiagRect">
            <a:avLst/>
          </a:prstGeom>
          <a:noFill/>
          <a:ln w="28575" cap="flat" cmpd="sng" algn="ctr">
            <a:solidFill>
              <a:srgbClr val="30A1A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3784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E1CA3CF-DEC3-FC15-95F5-B02DD5A52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04491" y="592283"/>
            <a:ext cx="6007760" cy="973714"/>
          </a:xfrm>
        </p:spPr>
        <p:txBody>
          <a:bodyPr/>
          <a:lstStyle>
            <a:lvl1pPr>
              <a:defRPr b="1">
                <a:solidFill>
                  <a:srgbClr val="30A1A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NZ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D854D0A-8462-087C-4B82-5B1F102280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1918" y="498763"/>
            <a:ext cx="4613564" cy="5860473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640BC3-74B3-5DC5-F85B-C19A785D655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5704609" y="1517073"/>
            <a:ext cx="6005946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210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1499AB-062A-915C-D25F-63D763238D1D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5721767" y="1253122"/>
            <a:ext cx="6114158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7FE3D1-7C32-9406-5F1A-473C5716FE08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295055" y="1253122"/>
            <a:ext cx="5011883" cy="4659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80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3791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s/info 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808A06-1B28-ABC8-7E82-26B0514BCA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4627" y="1617044"/>
            <a:ext cx="3356264" cy="37862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C2380-CC50-9C7E-EA21-C25F3FA0DAE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404014" y="1617046"/>
            <a:ext cx="3356264" cy="37862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B69F3C-C582-AF27-435C-2C347E48643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201891" y="1617045"/>
            <a:ext cx="3335482" cy="37862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23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81ABCD-5881-86A5-D71F-6CDD6BB1A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775F4-8C5A-2C00-6E73-929C33ADE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5470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10" r:id="rId2"/>
    <p:sldLayoutId id="2147483697" r:id="rId3"/>
    <p:sldLayoutId id="2147483699" r:id="rId4"/>
    <p:sldLayoutId id="2147483701" r:id="rId5"/>
    <p:sldLayoutId id="2147483707" r:id="rId6"/>
    <p:sldLayoutId id="2147483708" r:id="rId7"/>
    <p:sldLayoutId id="2147483709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0A1A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528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28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28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8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8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EFF5F-F15E-B050-BEDF-80CEEF798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911" y="1933368"/>
            <a:ext cx="11471563" cy="247105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Invercargill City Council Proposed Plan Change 2 </a:t>
            </a:r>
            <a:br>
              <a:rPr lang="en-US" dirty="0"/>
            </a:br>
            <a:r>
              <a:rPr lang="en-US" dirty="0"/>
              <a:t>Housing and Code of Practice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B43C6-3F4A-0586-20A2-D7368F622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218" y="4404425"/>
            <a:ext cx="11471563" cy="1723144"/>
          </a:xfrm>
        </p:spPr>
        <p:txBody>
          <a:bodyPr/>
          <a:lstStyle/>
          <a:p>
            <a:endParaRPr lang="en-NZ" dirty="0"/>
          </a:p>
          <a:p>
            <a:pPr algn="ctr"/>
            <a:r>
              <a:rPr lang="en-NZ" dirty="0"/>
              <a:t>Presentation in support of evidence of Dr Virginia McLaughlin</a:t>
            </a:r>
          </a:p>
        </p:txBody>
      </p:sp>
    </p:spTree>
    <p:extLst>
      <p:ext uri="{BB962C8B-B14F-4D97-AF65-F5344CB8AC3E}">
        <p14:creationId xmlns:p14="http://schemas.microsoft.com/office/powerpoint/2010/main" val="1024510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7CA71-F9CE-81BE-D5FB-8191713DEF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6901" y="1633120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lang="en-NZ" sz="2000" b="1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en-NZ" sz="18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NZ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0B1779-F7FB-0E18-3061-8D2B4DF2420C}"/>
              </a:ext>
            </a:extLst>
          </p:cNvPr>
          <p:cNvSpPr txBox="1">
            <a:spLocks/>
          </p:cNvSpPr>
          <p:nvPr/>
        </p:nvSpPr>
        <p:spPr>
          <a:xfrm>
            <a:off x="838200" y="279408"/>
            <a:ext cx="10293003" cy="973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30A1A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NZ" dirty="0"/>
              <a:t>Quick Stats for Invercargill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3D435-9BC1-F3AF-2CD1-FA23090E4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011" y="0"/>
            <a:ext cx="7735380" cy="60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1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DD075EC-58F8-941D-CEB1-09406751C352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905" y="0"/>
            <a:ext cx="7699437" cy="617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2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2419D13-94D1-5ADE-4921-AFAF28603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270" y="0"/>
            <a:ext cx="7171644" cy="619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1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CB3B1A9-E449-01BE-8281-A1C148411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71" y="215626"/>
            <a:ext cx="9763674" cy="592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03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15EEEE6-489D-5668-8125-0E77AFE95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1" y="91218"/>
            <a:ext cx="10634711" cy="596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5959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0AAE1D32-63D7-496E-9236-DA7DA05A3792}" vid="{5050513E-C86E-494B-8955-C14382750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53c88c-d550-4ff1-afdc-d5dc691f60b0">
      <Value>2</Value>
      <Value>7</Value>
    </TaxCatchAll>
    <ka9b207035bc48f2a4f6a2bfed7195b7 xmlns="9253c88c-d550-4ff1-afdc-d5dc691f60b0">
      <Terms xmlns="http://schemas.microsoft.com/office/infopath/2007/PartnerControls"/>
    </ka9b207035bc48f2a4f6a2bfed7195b7>
    <p7110e5651294189b89368865130750f xmlns="9253c88c-d550-4ff1-afdc-d5dc691f60b0">
      <Terms xmlns="http://schemas.microsoft.com/office/infopath/2007/PartnerControls"/>
    </p7110e5651294189b89368865130750f>
    <p777f0da518742b188a1f7fd5ee91810 xmlns="9253c88c-d550-4ff1-afdc-d5dc691f60b0">
      <Terms xmlns="http://schemas.microsoft.com/office/infopath/2007/PartnerControls"/>
    </p777f0da518742b188a1f7fd5ee91810>
    <_dlc_DocId xmlns="6ac93bbe-1f14-42a3-83ff-cd51ed82297c">2000078-1593877693-4791</_dlc_DocId>
    <_dlc_DocIdUrl xmlns="6ac93bbe-1f14-42a3-83ff-cd51ed82297c">
      <Url>https://hauoraaotearoa.sharepoint.com/sites/2000078/_layouts/15/DocIdRedir.aspx?ID=2000078-1593877693-4791</Url>
      <Description>2000078-1593877693-4791</Description>
    </_dlc_DocIdUrl>
    <mb22360ee3e3407ca28e907eb3b7ca6b xmlns="9253c88c-d550-4ff1-afdc-d5dc691f60b0">
      <Terms xmlns="http://schemas.microsoft.com/office/infopath/2007/PartnerControls">
        <TermInfo xmlns="http://schemas.microsoft.com/office/infopath/2007/PartnerControls">
          <TermName xmlns="http://schemas.microsoft.com/office/infopath/2007/PartnerControls">Draft</TermName>
          <TermId xmlns="http://schemas.microsoft.com/office/infopath/2007/PartnerControls">4dbd6f0d-7021-43d2-a391-03666245495e</TermId>
        </TermInfo>
      </Terms>
    </mb22360ee3e3407ca28e907eb3b7ca6b>
    <HNZOwner xmlns="9253c88c-d550-4ff1-afdc-d5dc691f60b0">
      <UserInfo>
        <DisplayName/>
        <AccountId xsi:nil="true"/>
        <AccountType/>
      </UserInfo>
    </HNZOwner>
    <HNZReviewDate xmlns="9253c88c-d550-4ff1-afdc-d5dc691f60b0" xsi:nil="true"/>
    <f3e7f0a218d8438586e2a8545792c0ef xmlns="9253c88c-d550-4ff1-afdc-d5dc691f60b0">
      <Terms xmlns="http://schemas.microsoft.com/office/infopath/2007/PartnerControls">
        <TermInfo xmlns="http://schemas.microsoft.com/office/infopath/2007/PartnerControls">
          <TermName xmlns="http://schemas.microsoft.com/office/infopath/2007/PartnerControls">Health in All Policies</TermName>
          <TermId xmlns="http://schemas.microsoft.com/office/infopath/2007/PartnerControls">6899418d-7f45-4cf5-bf31-c5bf90ae106e</TermId>
        </TermInfo>
      </Terms>
    </f3e7f0a218d8438586e2a8545792c0e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ikau document" ma:contentTypeID="0x010100D5C1E13D20A8554992C24F7EE470E02300D3938E12E072144198908ED958B08F6F" ma:contentTypeVersion="7" ma:contentTypeDescription="Create a new document." ma:contentTypeScope="" ma:versionID="d29185ce4290fd12d4844681d22a7d31">
  <xsd:schema xmlns:xsd="http://www.w3.org/2001/XMLSchema" xmlns:xs="http://www.w3.org/2001/XMLSchema" xmlns:p="http://schemas.microsoft.com/office/2006/metadata/properties" xmlns:ns1="http://schemas.microsoft.com/sharepoint/v3" xmlns:ns2="9253c88c-d550-4ff1-afdc-d5dc691f60b0" xmlns:ns3="6ac93bbe-1f14-42a3-83ff-cd51ed82297c" targetNamespace="http://schemas.microsoft.com/office/2006/metadata/properties" ma:root="true" ma:fieldsID="2f17403ae9cfe92bbad1fe878d2324f5" ns1:_="" ns2:_="" ns3:_="">
    <xsd:import namespace="http://schemas.microsoft.com/sharepoint/v3"/>
    <xsd:import namespace="9253c88c-d550-4ff1-afdc-d5dc691f60b0"/>
    <xsd:import namespace="6ac93bbe-1f14-42a3-83ff-cd51ed82297c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ka9b207035bc48f2a4f6a2bfed7195b7" minOccurs="0"/>
                <xsd:element ref="ns1:Name" minOccurs="0"/>
                <xsd:element ref="ns2:f3e7f0a218d8438586e2a8545792c0ef" minOccurs="0"/>
                <xsd:element ref="ns2:mb22360ee3e3407ca28e907eb3b7ca6b" minOccurs="0"/>
                <xsd:element ref="ns2:HNZOwner" minOccurs="0"/>
                <xsd:element ref="ns2:p7110e5651294189b89368865130750f" minOccurs="0"/>
                <xsd:element ref="ns2:p777f0da518742b188a1f7fd5ee91810" minOccurs="0"/>
                <xsd:element ref="ns2:HNZReviewDate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Name" ma:index="12" nillable="true" ma:displayName="Account" ma:internalName="Na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3c88c-d550-4ff1-afdc-d5dc691f60b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8474dfbf-4d85-4388-9f8f-f2251cb1a011}" ma:internalName="TaxCatchAll" ma:showField="CatchAllData" ma:web="6ac93bbe-1f14-42a3-83ff-cd51ed8229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8474dfbf-4d85-4388-9f8f-f2251cb1a011}" ma:internalName="TaxCatchAllLabel" ma:readOnly="true" ma:showField="CatchAllDataLabel" ma:web="6ac93bbe-1f14-42a3-83ff-cd51ed8229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a9b207035bc48f2a4f6a2bfed7195b7" ma:index="10" nillable="true" ma:taxonomy="true" ma:internalName="ka9b207035bc48f2a4f6a2bfed7195b7" ma:taxonomyFieldName="BusinessFunction" ma:displayName="Business Function" ma:default="" ma:fieldId="{4a9b2070-35bc-48f2-a4f6-a2bfed7195b7}" ma:sspId="ebf29b3f-1e51-457b-ae0c-362182e58074" ma:termSetId="411f0e66-67f8-40f8-97cc-417744de1c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e7f0a218d8438586e2a8545792c0ef" ma:index="13" nillable="true" ma:taxonomy="true" ma:internalName="f3e7f0a218d8438586e2a8545792c0ef" ma:taxonomyFieldName="HNZTopic" ma:displayName="Topic" ma:fieldId="{f3e7f0a2-18d8-4385-86e2-a8545792c0ef}" ma:taxonomyMulti="true" ma:sspId="ebf29b3f-1e51-457b-ae0c-362182e58074" ma:termSetId="6fc62df7-d99b-474b-a41d-68095636617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b22360ee3e3407ca28e907eb3b7ca6b" ma:index="15" nillable="true" ma:taxonomy="true" ma:internalName="mb22360ee3e3407ca28e907eb3b7ca6b" ma:taxonomyFieldName="HNZStatus" ma:displayName="Status" ma:default="2;#Draft|4dbd6f0d-7021-43d2-a391-03666245495e" ma:fieldId="{6b22360e-e3e3-407c-a28e-907eb3b7ca6b}" ma:sspId="ebf29b3f-1e51-457b-ae0c-362182e58074" ma:termSetId="24ac87aa-3fa8-4daa-a27b-a4701436e3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Owner" ma:index="17" nillable="true" ma:displayName="Owner" ma:internalName="HNZ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7110e5651294189b89368865130750f" ma:index="18" nillable="true" ma:taxonomy="true" ma:internalName="p7110e5651294189b89368865130750f" ma:taxonomyFieldName="HNZRegion" ma:displayName="Region" ma:fieldId="{97110e56-5129-4189-b893-68865130750f}" ma:taxonomyMulti="true" ma:sspId="ebf29b3f-1e51-457b-ae0c-362182e58074" ma:termSetId="e78d2f76-fe8a-4030-92ee-8b1f3410a6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777f0da518742b188a1f7fd5ee91810" ma:index="20" nillable="true" ma:taxonomy="true" ma:internalName="p777f0da518742b188a1f7fd5ee91810" ma:taxonomyFieldName="HNZLocalArea" ma:displayName="Local Area" ma:fieldId="{9777f0da-5187-42b1-88a1-f7fd5ee91810}" ma:taxonomyMulti="true" ma:sspId="ebf29b3f-1e51-457b-ae0c-362182e58074" ma:termSetId="067abcc4-089e-4bdf-badc-3de5e533a37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NZReviewDate" ma:index="22" nillable="true" ma:displayName="Peer Review Due" ma:description="Review Date for Intranet content" ma:format="DateOnly" ma:internalName="HNZReview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93bbe-1f14-42a3-83ff-cd51ed82297c" elementFormDefault="qualified">
    <xsd:import namespace="http://schemas.microsoft.com/office/2006/documentManagement/types"/>
    <xsd:import namespace="http://schemas.microsoft.com/office/infopath/2007/PartnerControls"/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haredContentType xmlns="Microsoft.SharePoint.Taxonomy.ContentTypeSync" SourceId="ebf29b3f-1e51-457b-ae0c-362182e58074" ContentTypeId="0x010100D5C1E13D20A8554992C24F7EE470E023" PreviousValue="false"/>
</file>

<file path=customXml/itemProps1.xml><?xml version="1.0" encoding="utf-8"?>
<ds:datastoreItem xmlns:ds="http://schemas.openxmlformats.org/officeDocument/2006/customXml" ds:itemID="{4970D1A1-C71C-4D34-A209-00BB0136753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11ABBA5-7BAE-4D3B-B3DA-EB38BC15F2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56BF1B-D946-4BDE-ADB9-8EFC5CE6475D}">
  <ds:schemaRefs>
    <ds:schemaRef ds:uri="http://schemas.microsoft.com/office/2006/metadata/properties"/>
    <ds:schemaRef ds:uri="9253c88c-d550-4ff1-afdc-d5dc691f60b0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6ac93bbe-1f14-42a3-83ff-cd51ed82297c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73DF8E9A-8EDB-4F69-8D04-5E722FF081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253c88c-d550-4ff1-afdc-d5dc691f60b0"/>
    <ds:schemaRef ds:uri="6ac93bbe-1f14-42a3-83ff-cd51ed8229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F89EF3D6-2F4D-4B6D-9840-3A41EB7951BC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31</Words>
  <Application>Microsoft Office PowerPoint</Application>
  <PresentationFormat>Widescreen</PresentationFormat>
  <Paragraphs>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Custom Design</vt:lpstr>
      <vt:lpstr>    Invercargill City Council Proposed Plan Change 2  Housing and Code of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Smorenburg</dc:creator>
  <cp:lastModifiedBy>Tom Scott</cp:lastModifiedBy>
  <cp:revision>2</cp:revision>
  <dcterms:created xsi:type="dcterms:W3CDTF">2025-06-18T01:20:38Z</dcterms:created>
  <dcterms:modified xsi:type="dcterms:W3CDTF">2026-05-06T04:22:44Z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0x010100D5C1E13D20A8554992C24F7EE470E02300D3938E12E072144198908ED958B08F6F</vt:lpwstr>
  </property>
  <property fmtid="{D5CDD505-2E9C-101B-9397-08002B2CF9AE}" pid="3" name="_dlc_DocIdItemGuid">
    <vt:lpwstr>b95b5b40-191d-42a9-adac-631c46827583</vt:lpwstr>
  </property>
  <property fmtid="{D5CDD505-2E9C-101B-9397-08002B2CF9AE}" pid="4" name="HNZLocation">
    <vt:lpwstr/>
  </property>
  <property fmtid="{D5CDD505-2E9C-101B-9397-08002B2CF9AE}" pid="5" name="TaxKeyword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HNZTeam">
    <vt:lpwstr/>
  </property>
  <property fmtid="{D5CDD505-2E9C-101B-9397-08002B2CF9AE}" pid="9" name="HNZImageCategory">
    <vt:lpwstr/>
  </property>
  <property fmtid="{D5CDD505-2E9C-101B-9397-08002B2CF9AE}" pid="10" name="TaxKeywordTaxHTField">
    <vt:lpwstr/>
  </property>
  <property fmtid="{D5CDD505-2E9C-101B-9397-08002B2CF9AE}" pid="11" name="HNZImageLicenceType">
    <vt:lpwstr/>
  </property>
  <property fmtid="{D5CDD505-2E9C-101B-9397-08002B2CF9AE}" pid="12" name="BusinessFunction">
    <vt:lpwstr/>
  </property>
  <property fmtid="{D5CDD505-2E9C-101B-9397-08002B2CF9AE}" pid="13" name="HNZBusinessUnit">
    <vt:lpwstr/>
  </property>
  <property fmtid="{D5CDD505-2E9C-101B-9397-08002B2CF9AE}" pid="14" name="HNZLocalArea">
    <vt:lpwstr/>
  </property>
  <property fmtid="{D5CDD505-2E9C-101B-9397-08002B2CF9AE}" pid="15" name="HNZRegion">
    <vt:lpwstr/>
  </property>
  <property fmtid="{D5CDD505-2E9C-101B-9397-08002B2CF9AE}" pid="16" name="HNZStatus">
    <vt:lpwstr>2;#Draft|4dbd6f0d-7021-43d2-a391-03666245495e</vt:lpwstr>
  </property>
  <property fmtid="{D5CDD505-2E9C-101B-9397-08002B2CF9AE}" pid="17" name="HNZTopic">
    <vt:lpwstr>7;#Health in All Policies|6899418d-7f45-4cf5-bf31-c5bf90ae106e</vt:lpwstr>
  </property>
</Properties>
</file>